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59" r:id="rId3"/>
    <p:sldId id="264" r:id="rId4"/>
    <p:sldId id="263" r:id="rId5"/>
    <p:sldId id="261" r:id="rId6"/>
    <p:sldId id="262" r:id="rId7"/>
    <p:sldId id="260"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641" autoAdjust="0"/>
  </p:normalViewPr>
  <p:slideViewPr>
    <p:cSldViewPr snapToGrid="0" snapToObjects="1">
      <p:cViewPr varScale="1">
        <p:scale>
          <a:sx n="105" d="100"/>
          <a:sy n="105" d="100"/>
        </p:scale>
        <p:origin x="1104" y="11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jpg>
</file>

<file path=ppt/media/image4.jpg>
</file>

<file path=ppt/media/image5.jpg>
</file>

<file path=ppt/media/image6.jp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0AB6533-6F36-CF46-BE9E-CFA4C9F385F0}" type="datetimeFigureOut">
              <a:rPr lang="en-US" smtClean="0"/>
              <a:t>7/29/2016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19724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AB6533-6F36-CF46-BE9E-CFA4C9F385F0}" type="datetimeFigureOut">
              <a:rPr lang="en-US" smtClean="0"/>
              <a:t>7/29/2016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2941813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AB6533-6F36-CF46-BE9E-CFA4C9F385F0}" type="datetimeFigureOut">
              <a:rPr lang="en-US" smtClean="0"/>
              <a:t>7/29/2016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3933342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AB6533-6F36-CF46-BE9E-CFA4C9F385F0}" type="datetimeFigureOut">
              <a:rPr lang="en-US" smtClean="0"/>
              <a:t>7/29/2016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1265419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0AB6533-6F36-CF46-BE9E-CFA4C9F385F0}" type="datetimeFigureOut">
              <a:rPr lang="en-US" smtClean="0"/>
              <a:t>7/29/2016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2612151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0AB6533-6F36-CF46-BE9E-CFA4C9F385F0}" type="datetimeFigureOut">
              <a:rPr lang="en-US" smtClean="0"/>
              <a:t>7/29/2016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1758224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0AB6533-6F36-CF46-BE9E-CFA4C9F385F0}" type="datetimeFigureOut">
              <a:rPr lang="en-US" smtClean="0"/>
              <a:t>7/29/2016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173033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0AB6533-6F36-CF46-BE9E-CFA4C9F385F0}" type="datetimeFigureOut">
              <a:rPr lang="en-US" smtClean="0"/>
              <a:t>7/29/2016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261146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AB6533-6F36-CF46-BE9E-CFA4C9F385F0}" type="datetimeFigureOut">
              <a:rPr lang="en-US" smtClean="0"/>
              <a:t>7/29/2016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3819384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AB6533-6F36-CF46-BE9E-CFA4C9F385F0}" type="datetimeFigureOut">
              <a:rPr lang="en-US" smtClean="0"/>
              <a:t>7/29/2016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395412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AB6533-6F36-CF46-BE9E-CFA4C9F385F0}" type="datetimeFigureOut">
              <a:rPr lang="en-US" smtClean="0"/>
              <a:t>7/29/2016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098BB0-E5D0-A446-B4A3-A64ADF1DF18C}" type="slidenum">
              <a:rPr lang="en-US" smtClean="0"/>
              <a:t>‹#›</a:t>
            </a:fld>
            <a:endParaRPr lang="en-US"/>
          </a:p>
        </p:txBody>
      </p:sp>
    </p:spTree>
    <p:extLst>
      <p:ext uri="{BB962C8B-B14F-4D97-AF65-F5344CB8AC3E}">
        <p14:creationId xmlns:p14="http://schemas.microsoft.com/office/powerpoint/2010/main" val="1141504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AB6533-6F36-CF46-BE9E-CFA4C9F385F0}" type="datetimeFigureOut">
              <a:rPr lang="en-US" smtClean="0"/>
              <a:t>7/29/2016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098BB0-E5D0-A446-B4A3-A64ADF1DF18C}" type="slidenum">
              <a:rPr lang="en-US" smtClean="0"/>
              <a:t>‹#›</a:t>
            </a:fld>
            <a:endParaRPr lang="en-US"/>
          </a:p>
        </p:txBody>
      </p:sp>
    </p:spTree>
    <p:extLst>
      <p:ext uri="{BB962C8B-B14F-4D97-AF65-F5344CB8AC3E}">
        <p14:creationId xmlns:p14="http://schemas.microsoft.com/office/powerpoint/2010/main" val="3751928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savannahstate.edu/students/" TargetMode="Externa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mailto:saundersj@savannahstate.edu"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a:spLocks noGrp="1"/>
          </p:cNvSpPr>
          <p:nvPr>
            <p:ph type="title"/>
          </p:nvPr>
        </p:nvSpPr>
        <p:spPr>
          <a:xfrm>
            <a:off x="551156" y="2896377"/>
            <a:ext cx="8229600" cy="1091710"/>
          </a:xfrm>
        </p:spPr>
        <p:txBody>
          <a:bodyPr>
            <a:normAutofit fontScale="90000"/>
          </a:bodyPr>
          <a:lstStyle/>
          <a:p>
            <a:r>
              <a:rPr lang="en-US" dirty="0" smtClean="0">
                <a:solidFill>
                  <a:schemeClr val="bg1"/>
                </a:solidFill>
                <a:latin typeface="TradeGothic Light"/>
                <a:cs typeface="TradeGothic Light"/>
              </a:rPr>
              <a:t/>
            </a:r>
            <a:br>
              <a:rPr lang="en-US" dirty="0" smtClean="0">
                <a:solidFill>
                  <a:schemeClr val="bg1"/>
                </a:solidFill>
                <a:latin typeface="TradeGothic Light"/>
                <a:cs typeface="TradeGothic Light"/>
              </a:rPr>
            </a:br>
            <a:r>
              <a:rPr lang="en-US" sz="6000" dirty="0" smtClean="0">
                <a:solidFill>
                  <a:schemeClr val="bg1"/>
                </a:solidFill>
                <a:latin typeface="TradeGothic Light"/>
                <a:cs typeface="TradeGothic Light"/>
              </a:rPr>
              <a:t>Savannah State University</a:t>
            </a:r>
            <a:r>
              <a:rPr lang="en-US" dirty="0" smtClean="0">
                <a:solidFill>
                  <a:schemeClr val="bg1"/>
                </a:solidFill>
                <a:latin typeface="TradeGothic Light"/>
                <a:cs typeface="TradeGothic Light"/>
              </a:rPr>
              <a:t/>
            </a:r>
            <a:br>
              <a:rPr lang="en-US" dirty="0" smtClean="0">
                <a:solidFill>
                  <a:schemeClr val="bg1"/>
                </a:solidFill>
                <a:latin typeface="TradeGothic Light"/>
                <a:cs typeface="TradeGothic Light"/>
              </a:rPr>
            </a:br>
            <a:r>
              <a:rPr lang="en-US" sz="3100" dirty="0" smtClean="0">
                <a:solidFill>
                  <a:schemeClr val="bg1"/>
                </a:solidFill>
                <a:latin typeface="TradeGothic Light"/>
                <a:cs typeface="TradeGothic Light"/>
              </a:rPr>
              <a:t>Division of University Advancement</a:t>
            </a:r>
            <a:endParaRPr lang="en-US" sz="3100" dirty="0">
              <a:solidFill>
                <a:schemeClr val="bg1"/>
              </a:solidFill>
              <a:latin typeface="TradeGothic Light"/>
              <a:cs typeface="TradeGothic Light"/>
            </a:endParaRPr>
          </a:p>
        </p:txBody>
      </p:sp>
      <p:sp>
        <p:nvSpPr>
          <p:cNvPr id="24" name="Title 1"/>
          <p:cNvSpPr txBox="1">
            <a:spLocks/>
          </p:cNvSpPr>
          <p:nvPr/>
        </p:nvSpPr>
        <p:spPr>
          <a:xfrm>
            <a:off x="551156" y="4738484"/>
            <a:ext cx="8229600" cy="109171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900" dirty="0" smtClean="0">
                <a:solidFill>
                  <a:schemeClr val="bg1"/>
                </a:solidFill>
                <a:latin typeface="TradeGothic Light"/>
                <a:cs typeface="TradeGothic Light"/>
              </a:rPr>
              <a:t>Phillip Adams</a:t>
            </a:r>
          </a:p>
          <a:p>
            <a:r>
              <a:rPr lang="en-US" sz="2100" dirty="0" smtClean="0">
                <a:solidFill>
                  <a:schemeClr val="bg1"/>
                </a:solidFill>
                <a:latin typeface="TradeGothic Light"/>
                <a:cs typeface="TradeGothic Light"/>
              </a:rPr>
              <a:t>Vice President</a:t>
            </a:r>
            <a:endParaRPr lang="en-US" sz="1400" dirty="0">
              <a:solidFill>
                <a:schemeClr val="bg1"/>
              </a:solidFill>
              <a:latin typeface="TradeGothic Light"/>
              <a:cs typeface="TradeGothic Light"/>
            </a:endParaRPr>
          </a:p>
        </p:txBody>
      </p:sp>
      <p:pic>
        <p:nvPicPr>
          <p:cNvPr id="2" name="Picture 1" descr="background.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1370347" y="3509067"/>
            <a:ext cx="6339246" cy="769441"/>
          </a:xfrm>
          <a:prstGeom prst="rect">
            <a:avLst/>
          </a:prstGeom>
          <a:noFill/>
        </p:spPr>
        <p:txBody>
          <a:bodyPr wrap="square" rtlCol="0">
            <a:spAutoFit/>
          </a:bodyPr>
          <a:lstStyle/>
          <a:p>
            <a:pPr algn="ctr"/>
            <a:r>
              <a:rPr lang="en-US" sz="4400" dirty="0" smtClean="0">
                <a:solidFill>
                  <a:schemeClr val="tx1">
                    <a:lumMod val="50000"/>
                    <a:lumOff val="50000"/>
                  </a:schemeClr>
                </a:solidFill>
                <a:latin typeface="Minion Pro"/>
                <a:cs typeface="Minion Pro"/>
              </a:rPr>
              <a:t>Savannah State University</a:t>
            </a:r>
            <a:endParaRPr lang="en-US" sz="4400" dirty="0">
              <a:solidFill>
                <a:schemeClr val="tx1">
                  <a:lumMod val="50000"/>
                  <a:lumOff val="50000"/>
                </a:schemeClr>
              </a:solidFill>
              <a:latin typeface="Minion Pro"/>
              <a:cs typeface="Minion Pro"/>
            </a:endParaRPr>
          </a:p>
        </p:txBody>
      </p:sp>
      <p:sp>
        <p:nvSpPr>
          <p:cNvPr id="9" name="TextBox 8"/>
          <p:cNvSpPr txBox="1"/>
          <p:nvPr/>
        </p:nvSpPr>
        <p:spPr>
          <a:xfrm>
            <a:off x="2883657" y="5214398"/>
            <a:ext cx="3376694" cy="523220"/>
          </a:xfrm>
          <a:prstGeom prst="rect">
            <a:avLst/>
          </a:prstGeom>
          <a:noFill/>
        </p:spPr>
        <p:txBody>
          <a:bodyPr wrap="none" rtlCol="0">
            <a:spAutoFit/>
          </a:bodyPr>
          <a:lstStyle/>
          <a:p>
            <a:pPr algn="ctr"/>
            <a:r>
              <a:rPr lang="en-US" sz="2800" dirty="0" smtClean="0">
                <a:solidFill>
                  <a:schemeClr val="tx1">
                    <a:lumMod val="50000"/>
                    <a:lumOff val="50000"/>
                  </a:schemeClr>
                </a:solidFill>
                <a:latin typeface="Minion Pro"/>
                <a:cs typeface="Minion Pro"/>
              </a:rPr>
              <a:t>STUDENT PORTAL</a:t>
            </a:r>
            <a:endParaRPr lang="en-US" dirty="0" smtClean="0">
              <a:solidFill>
                <a:schemeClr val="tx1">
                  <a:lumMod val="50000"/>
                  <a:lumOff val="50000"/>
                </a:schemeClr>
              </a:solidFill>
              <a:latin typeface="Minion Pro"/>
              <a:cs typeface="Minion Pro"/>
            </a:endParaRPr>
          </a:p>
        </p:txBody>
      </p:sp>
      <p:sp>
        <p:nvSpPr>
          <p:cNvPr id="4" name="TextBox 3"/>
          <p:cNvSpPr txBox="1"/>
          <p:nvPr/>
        </p:nvSpPr>
        <p:spPr>
          <a:xfrm>
            <a:off x="2475593" y="5779008"/>
            <a:ext cx="4314066" cy="369332"/>
          </a:xfrm>
          <a:prstGeom prst="rect">
            <a:avLst/>
          </a:prstGeom>
          <a:noFill/>
        </p:spPr>
        <p:txBody>
          <a:bodyPr wrap="none" rtlCol="0">
            <a:spAutoFit/>
          </a:bodyPr>
          <a:lstStyle/>
          <a:p>
            <a:r>
              <a:rPr lang="en-US" dirty="0">
                <a:solidFill>
                  <a:schemeClr val="tx1">
                    <a:lumMod val="50000"/>
                    <a:lumOff val="50000"/>
                  </a:schemeClr>
                </a:solidFill>
                <a:latin typeface="Minion Pro"/>
              </a:rPr>
              <a:t>https://</a:t>
            </a:r>
            <a:r>
              <a:rPr lang="en-US" dirty="0" smtClean="0">
                <a:solidFill>
                  <a:schemeClr val="tx1">
                    <a:lumMod val="50000"/>
                    <a:lumOff val="50000"/>
                  </a:schemeClr>
                </a:solidFill>
                <a:latin typeface="Minion Pro"/>
              </a:rPr>
              <a:t>www.savannahstate.edu/students</a:t>
            </a:r>
            <a:endParaRPr lang="en-US" dirty="0">
              <a:solidFill>
                <a:schemeClr val="tx1">
                  <a:lumMod val="50000"/>
                  <a:lumOff val="50000"/>
                </a:schemeClr>
              </a:solidFill>
              <a:latin typeface="Minion Pro"/>
            </a:endParaRPr>
          </a:p>
        </p:txBody>
      </p:sp>
    </p:spTree>
    <p:extLst>
      <p:ext uri="{BB962C8B-B14F-4D97-AF65-F5344CB8AC3E}">
        <p14:creationId xmlns:p14="http://schemas.microsoft.com/office/powerpoint/2010/main" val="28499708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ackground2.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9" name="Title 1"/>
          <p:cNvSpPr>
            <a:spLocks noGrp="1"/>
          </p:cNvSpPr>
          <p:nvPr>
            <p:ph type="title"/>
          </p:nvPr>
        </p:nvSpPr>
        <p:spPr>
          <a:xfrm>
            <a:off x="457200" y="133680"/>
            <a:ext cx="8229600" cy="1091710"/>
          </a:xfrm>
        </p:spPr>
        <p:txBody>
          <a:bodyPr/>
          <a:lstStyle/>
          <a:p>
            <a:r>
              <a:rPr lang="en-US" smtClean="0">
                <a:solidFill>
                  <a:schemeClr val="bg1"/>
                </a:solidFill>
              </a:rPr>
              <a:t>About</a:t>
            </a:r>
            <a:endParaRPr lang="en-US" dirty="0">
              <a:solidFill>
                <a:schemeClr val="bg1"/>
              </a:solidFill>
            </a:endParaRPr>
          </a:p>
        </p:txBody>
      </p:sp>
      <p:sp>
        <p:nvSpPr>
          <p:cNvPr id="8" name="Content Placeholder 7"/>
          <p:cNvSpPr>
            <a:spLocks noGrp="1"/>
          </p:cNvSpPr>
          <p:nvPr>
            <p:ph idx="1"/>
          </p:nvPr>
        </p:nvSpPr>
        <p:spPr/>
        <p:txBody>
          <a:bodyPr>
            <a:normAutofit fontScale="47500" lnSpcReduction="20000"/>
          </a:bodyPr>
          <a:lstStyle/>
          <a:p>
            <a:pPr marL="0" indent="0">
              <a:buNone/>
            </a:pPr>
            <a:r>
              <a:rPr lang="en-US" b="1" u="sng" dirty="0"/>
              <a:t>Student Portal features include, but are not limited to the following: </a:t>
            </a:r>
            <a:endParaRPr lang="en-US" dirty="0"/>
          </a:p>
          <a:p>
            <a:r>
              <a:rPr lang="en-US" dirty="0" smtClean="0"/>
              <a:t>View their </a:t>
            </a:r>
            <a:r>
              <a:rPr lang="en-US" dirty="0"/>
              <a:t>enrollment related items in once </a:t>
            </a:r>
            <a:r>
              <a:rPr lang="en-US" dirty="0" smtClean="0"/>
              <a:t>place</a:t>
            </a:r>
          </a:p>
          <a:p>
            <a:r>
              <a:rPr lang="en-US" dirty="0" smtClean="0"/>
              <a:t>Obtain up-to-date </a:t>
            </a:r>
            <a:r>
              <a:rPr lang="en-US" dirty="0"/>
              <a:t>information on </a:t>
            </a:r>
            <a:r>
              <a:rPr lang="en-US" dirty="0" smtClean="0"/>
              <a:t>holds</a:t>
            </a:r>
          </a:p>
          <a:p>
            <a:r>
              <a:rPr lang="en-US" dirty="0" smtClean="0"/>
              <a:t>View </a:t>
            </a:r>
            <a:r>
              <a:rPr lang="en-US" dirty="0"/>
              <a:t>their classes and advisor </a:t>
            </a:r>
            <a:r>
              <a:rPr lang="en-US" dirty="0" smtClean="0"/>
              <a:t>information</a:t>
            </a:r>
          </a:p>
          <a:p>
            <a:r>
              <a:rPr lang="en-US" dirty="0" smtClean="0"/>
              <a:t>Obtain </a:t>
            </a:r>
            <a:r>
              <a:rPr lang="en-US" dirty="0"/>
              <a:t>updates on their key enrollment areas such as: Housing, Classes, and Bills </a:t>
            </a:r>
            <a:r>
              <a:rPr lang="en-US" dirty="0" err="1" smtClean="0"/>
              <a:t>etc</a:t>
            </a:r>
            <a:r>
              <a:rPr lang="en-US" dirty="0" smtClean="0"/>
              <a:t>…</a:t>
            </a:r>
          </a:p>
          <a:p>
            <a:r>
              <a:rPr lang="en-US" dirty="0" smtClean="0"/>
              <a:t>Student specific announcements </a:t>
            </a:r>
          </a:p>
          <a:p>
            <a:r>
              <a:rPr lang="en-US" dirty="0" smtClean="0"/>
              <a:t>Student </a:t>
            </a:r>
            <a:r>
              <a:rPr lang="en-US" dirty="0"/>
              <a:t>will also be able to opt </a:t>
            </a:r>
            <a:r>
              <a:rPr lang="en-US" dirty="0" smtClean="0"/>
              <a:t>in to receive </a:t>
            </a:r>
            <a:r>
              <a:rPr lang="en-US" dirty="0"/>
              <a:t>regular emails and text messages on their enrollment status and more….</a:t>
            </a:r>
          </a:p>
          <a:p>
            <a:pPr marL="0" indent="0">
              <a:buNone/>
            </a:pPr>
            <a:endParaRPr lang="en-US" b="1" dirty="0" smtClean="0"/>
          </a:p>
          <a:p>
            <a:pPr marL="0" indent="0">
              <a:buNone/>
            </a:pPr>
            <a:r>
              <a:rPr lang="en-US" b="1" u="sng" dirty="0" smtClean="0"/>
              <a:t>Instructions</a:t>
            </a:r>
            <a:r>
              <a:rPr lang="en-US" b="1" u="sng" dirty="0"/>
              <a:t>: How to access the Student </a:t>
            </a:r>
            <a:r>
              <a:rPr lang="en-US" b="1" u="sng" dirty="0" smtClean="0"/>
              <a:t>Portal: </a:t>
            </a:r>
            <a:endParaRPr lang="en-US" u="sng" dirty="0"/>
          </a:p>
          <a:p>
            <a:r>
              <a:rPr lang="en-US" dirty="0" smtClean="0"/>
              <a:t>The </a:t>
            </a:r>
            <a:r>
              <a:rPr lang="en-US" dirty="0"/>
              <a:t>Student </a:t>
            </a:r>
            <a:r>
              <a:rPr lang="en-US" dirty="0" smtClean="0"/>
              <a:t>Portal </a:t>
            </a:r>
            <a:r>
              <a:rPr lang="en-US" dirty="0"/>
              <a:t>URL is: </a:t>
            </a:r>
            <a:r>
              <a:rPr lang="en-US" u="sng" dirty="0">
                <a:hlinkClick r:id="rId3"/>
              </a:rPr>
              <a:t>http://www.savannahstate.edu/students/</a:t>
            </a:r>
            <a:endParaRPr lang="en-US" dirty="0"/>
          </a:p>
          <a:p>
            <a:r>
              <a:rPr lang="en-US" dirty="0" smtClean="0"/>
              <a:t>Click </a:t>
            </a:r>
            <a:r>
              <a:rPr lang="en-US" dirty="0"/>
              <a:t>the link just below the student login boxes labeled “admin login”.  (Also this account can be reset by contacting the IT Helpdesk.)</a:t>
            </a:r>
          </a:p>
          <a:p>
            <a:r>
              <a:rPr lang="en-US" dirty="0" smtClean="0"/>
              <a:t>Faculty/Staff </a:t>
            </a:r>
            <a:r>
              <a:rPr lang="en-US" dirty="0"/>
              <a:t>would login using your </a:t>
            </a:r>
            <a:r>
              <a:rPr lang="en-US" dirty="0" err="1"/>
              <a:t>Tigerworld</a:t>
            </a:r>
            <a:r>
              <a:rPr lang="en-US" dirty="0"/>
              <a:t> username and password. (This is the same login used to login to your office computer.)  </a:t>
            </a:r>
          </a:p>
          <a:p>
            <a:r>
              <a:rPr lang="en-US" b="1" i="1" dirty="0" smtClean="0"/>
              <a:t>Student </a:t>
            </a:r>
            <a:r>
              <a:rPr lang="en-US" b="1" i="1" dirty="0"/>
              <a:t>915#s for review in the portal: 915155367, 915183293, 915152512, 915130938, 915170563 </a:t>
            </a:r>
            <a:endParaRPr lang="en-US" dirty="0"/>
          </a:p>
          <a:p>
            <a:pPr marL="0" indent="0">
              <a:buNone/>
            </a:pPr>
            <a:r>
              <a:rPr lang="en-US" dirty="0"/>
              <a:t> </a:t>
            </a:r>
          </a:p>
          <a:p>
            <a:pPr marL="0" indent="0">
              <a:buNone/>
            </a:pPr>
            <a:r>
              <a:rPr lang="en-US" dirty="0"/>
              <a:t>If you need assistance or having trouble logging in, please send an email </a:t>
            </a:r>
            <a:r>
              <a:rPr lang="en-US" dirty="0" smtClean="0"/>
              <a:t>to: </a:t>
            </a:r>
            <a:r>
              <a:rPr lang="en-US" u="sng" dirty="0" smtClean="0">
                <a:hlinkClick r:id="rId4"/>
              </a:rPr>
              <a:t>saundersj@savannahstate.edu</a:t>
            </a:r>
            <a:endParaRPr lang="en-US" dirty="0"/>
          </a:p>
          <a:p>
            <a:endParaRPr lang="en-US" dirty="0"/>
          </a:p>
        </p:txBody>
      </p:sp>
    </p:spTree>
    <p:extLst>
      <p:ext uri="{BB962C8B-B14F-4D97-AF65-F5344CB8AC3E}">
        <p14:creationId xmlns:p14="http://schemas.microsoft.com/office/powerpoint/2010/main" val="10889005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ackground2.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2" name="Content Placeholder 1"/>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773461" y="1359071"/>
            <a:ext cx="1141267" cy="3984598"/>
          </a:xfrm>
        </p:spPr>
      </p:pic>
      <p:sp>
        <p:nvSpPr>
          <p:cNvPr id="19" name="Title 1"/>
          <p:cNvSpPr>
            <a:spLocks noGrp="1"/>
          </p:cNvSpPr>
          <p:nvPr>
            <p:ph type="title"/>
          </p:nvPr>
        </p:nvSpPr>
        <p:spPr>
          <a:xfrm>
            <a:off x="457200" y="133680"/>
            <a:ext cx="8229600" cy="1091710"/>
          </a:xfrm>
        </p:spPr>
        <p:txBody>
          <a:bodyPr/>
          <a:lstStyle/>
          <a:p>
            <a:r>
              <a:rPr lang="en-US" dirty="0" smtClean="0">
                <a:solidFill>
                  <a:schemeClr val="bg1"/>
                </a:solidFill>
              </a:rPr>
              <a:t>Homepage</a:t>
            </a:r>
            <a:endParaRPr lang="en-US" dirty="0">
              <a:solidFill>
                <a:schemeClr val="bg1"/>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10" y="1359070"/>
            <a:ext cx="6549590" cy="4027148"/>
          </a:xfrm>
          <a:prstGeom prst="rect">
            <a:avLst/>
          </a:prstGeom>
        </p:spPr>
      </p:pic>
      <p:sp>
        <p:nvSpPr>
          <p:cNvPr id="4" name="TextBox 3"/>
          <p:cNvSpPr txBox="1"/>
          <p:nvPr/>
        </p:nvSpPr>
        <p:spPr>
          <a:xfrm>
            <a:off x="79810" y="5386218"/>
            <a:ext cx="1686680" cy="369332"/>
          </a:xfrm>
          <a:prstGeom prst="rect">
            <a:avLst/>
          </a:prstGeom>
          <a:noFill/>
        </p:spPr>
        <p:txBody>
          <a:bodyPr wrap="none" rtlCol="0">
            <a:spAutoFit/>
          </a:bodyPr>
          <a:lstStyle/>
          <a:p>
            <a:r>
              <a:rPr lang="en-US" dirty="0" smtClean="0"/>
              <a:t>Desktop version</a:t>
            </a:r>
            <a:endParaRPr lang="en-US" dirty="0"/>
          </a:p>
        </p:txBody>
      </p:sp>
      <p:sp>
        <p:nvSpPr>
          <p:cNvPr id="5" name="TextBox 4"/>
          <p:cNvSpPr txBox="1"/>
          <p:nvPr/>
        </p:nvSpPr>
        <p:spPr>
          <a:xfrm>
            <a:off x="7227236" y="5343669"/>
            <a:ext cx="1687492" cy="369332"/>
          </a:xfrm>
          <a:prstGeom prst="rect">
            <a:avLst/>
          </a:prstGeom>
          <a:noFill/>
        </p:spPr>
        <p:txBody>
          <a:bodyPr wrap="square" rtlCol="0">
            <a:spAutoFit/>
          </a:bodyPr>
          <a:lstStyle/>
          <a:p>
            <a:r>
              <a:rPr lang="en-US" dirty="0" smtClean="0"/>
              <a:t>Mobile version</a:t>
            </a:r>
            <a:endParaRPr lang="en-US" dirty="0"/>
          </a:p>
        </p:txBody>
      </p:sp>
      <p:sp>
        <p:nvSpPr>
          <p:cNvPr id="6" name="TextBox 5"/>
          <p:cNvSpPr txBox="1"/>
          <p:nvPr/>
        </p:nvSpPr>
        <p:spPr>
          <a:xfrm>
            <a:off x="182880" y="5916168"/>
            <a:ext cx="8731848" cy="738664"/>
          </a:xfrm>
          <a:prstGeom prst="rect">
            <a:avLst/>
          </a:prstGeom>
          <a:noFill/>
        </p:spPr>
        <p:txBody>
          <a:bodyPr wrap="square" rtlCol="0">
            <a:spAutoFit/>
          </a:bodyPr>
          <a:lstStyle/>
          <a:p>
            <a:r>
              <a:rPr lang="en-US" sz="1400" dirty="0" smtClean="0"/>
              <a:t>When a student is logged in, they can quickly see if there are any areas that need to be addressed. Red areas signify actions that the student needs to take in order to meet enrollment, academic, or financial requirements. Additionally, there information about the student’s current courses, GPA, credit hours, academic advisor, and department chair.</a:t>
            </a:r>
            <a:endParaRPr lang="en-US" sz="1400" dirty="0"/>
          </a:p>
        </p:txBody>
      </p:sp>
    </p:spTree>
    <p:extLst>
      <p:ext uri="{BB962C8B-B14F-4D97-AF65-F5344CB8AC3E}">
        <p14:creationId xmlns:p14="http://schemas.microsoft.com/office/powerpoint/2010/main" val="28236891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ackground2.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9" name="Title 1"/>
          <p:cNvSpPr>
            <a:spLocks noGrp="1"/>
          </p:cNvSpPr>
          <p:nvPr>
            <p:ph type="title"/>
          </p:nvPr>
        </p:nvSpPr>
        <p:spPr>
          <a:xfrm>
            <a:off x="457200" y="133680"/>
            <a:ext cx="8229600" cy="1091710"/>
          </a:xfrm>
        </p:spPr>
        <p:txBody>
          <a:bodyPr/>
          <a:lstStyle/>
          <a:p>
            <a:r>
              <a:rPr lang="en-US" dirty="0" smtClean="0">
                <a:solidFill>
                  <a:schemeClr val="bg1"/>
                </a:solidFill>
              </a:rPr>
              <a:t>Auxiliary Services</a:t>
            </a:r>
            <a:endParaRPr lang="en-US" dirty="0">
              <a:solidFill>
                <a:schemeClr val="bg1"/>
              </a:solidFill>
            </a:endParaRPr>
          </a:p>
        </p:txBody>
      </p:sp>
      <p:pic>
        <p:nvPicPr>
          <p:cNvPr id="2" name="Content Placeholder 1"/>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88836" y="1307592"/>
            <a:ext cx="6766327" cy="4525963"/>
          </a:xfrm>
        </p:spPr>
      </p:pic>
      <p:sp>
        <p:nvSpPr>
          <p:cNvPr id="5" name="TextBox 4"/>
          <p:cNvSpPr txBox="1"/>
          <p:nvPr/>
        </p:nvSpPr>
        <p:spPr>
          <a:xfrm>
            <a:off x="1188836" y="5980176"/>
            <a:ext cx="6766327" cy="738664"/>
          </a:xfrm>
          <a:prstGeom prst="rect">
            <a:avLst/>
          </a:prstGeom>
          <a:noFill/>
        </p:spPr>
        <p:txBody>
          <a:bodyPr wrap="square" rtlCol="0">
            <a:spAutoFit/>
          </a:bodyPr>
          <a:lstStyle/>
          <a:p>
            <a:r>
              <a:rPr lang="en-US" sz="1400" dirty="0" smtClean="0"/>
              <a:t>In the auxiliary services area students can view information about their meal plan, parking fines, and balances on their SSU ID card. Contact information is provided for each of the departments listed.</a:t>
            </a:r>
            <a:endParaRPr lang="en-US" sz="1400" dirty="0"/>
          </a:p>
        </p:txBody>
      </p:sp>
    </p:spTree>
    <p:extLst>
      <p:ext uri="{BB962C8B-B14F-4D97-AF65-F5344CB8AC3E}">
        <p14:creationId xmlns:p14="http://schemas.microsoft.com/office/powerpoint/2010/main" val="12382899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ackground2.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9" name="Title 1"/>
          <p:cNvSpPr>
            <a:spLocks noGrp="1"/>
          </p:cNvSpPr>
          <p:nvPr>
            <p:ph type="title"/>
          </p:nvPr>
        </p:nvSpPr>
        <p:spPr>
          <a:xfrm>
            <a:off x="457200" y="133680"/>
            <a:ext cx="8229600" cy="1091710"/>
          </a:xfrm>
        </p:spPr>
        <p:txBody>
          <a:bodyPr/>
          <a:lstStyle/>
          <a:p>
            <a:r>
              <a:rPr lang="en-US" dirty="0" smtClean="0">
                <a:solidFill>
                  <a:schemeClr val="bg1"/>
                </a:solidFill>
              </a:rPr>
              <a:t>Finances</a:t>
            </a:r>
            <a:endParaRPr lang="en-US" dirty="0">
              <a:solidFill>
                <a:schemeClr val="bg1"/>
              </a:solidFill>
            </a:endParaRPr>
          </a:p>
        </p:txBody>
      </p:sp>
      <p:pic>
        <p:nvPicPr>
          <p:cNvPr id="2" name="Content Placeholder 1"/>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63877" y="1316736"/>
            <a:ext cx="5416246" cy="4525963"/>
          </a:xfrm>
        </p:spPr>
      </p:pic>
      <p:sp>
        <p:nvSpPr>
          <p:cNvPr id="3" name="TextBox 2"/>
          <p:cNvSpPr txBox="1"/>
          <p:nvPr/>
        </p:nvSpPr>
        <p:spPr>
          <a:xfrm>
            <a:off x="1863878" y="5916168"/>
            <a:ext cx="5416246" cy="923330"/>
          </a:xfrm>
          <a:prstGeom prst="rect">
            <a:avLst/>
          </a:prstGeom>
          <a:noFill/>
        </p:spPr>
        <p:txBody>
          <a:bodyPr wrap="square" rtlCol="0">
            <a:spAutoFit/>
          </a:bodyPr>
          <a:lstStyle/>
          <a:p>
            <a:r>
              <a:rPr lang="en-US" dirty="0"/>
              <a:t>In the </a:t>
            </a:r>
            <a:r>
              <a:rPr lang="en-US" dirty="0" smtClean="0"/>
              <a:t>finances </a:t>
            </a:r>
            <a:r>
              <a:rPr lang="en-US" dirty="0"/>
              <a:t>area students can view information </a:t>
            </a:r>
            <a:r>
              <a:rPr lang="en-US" dirty="0" smtClean="0"/>
              <a:t>about their current balances. </a:t>
            </a:r>
            <a:r>
              <a:rPr lang="en-US" dirty="0"/>
              <a:t>Contact information is provided for each of the departments listed</a:t>
            </a:r>
            <a:r>
              <a:rPr lang="en-US" dirty="0" smtClean="0"/>
              <a:t>.</a:t>
            </a:r>
            <a:endParaRPr lang="en-US" dirty="0"/>
          </a:p>
        </p:txBody>
      </p:sp>
    </p:spTree>
    <p:extLst>
      <p:ext uri="{BB962C8B-B14F-4D97-AF65-F5344CB8AC3E}">
        <p14:creationId xmlns:p14="http://schemas.microsoft.com/office/powerpoint/2010/main" val="36620295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ackground2.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9" name="Title 1"/>
          <p:cNvSpPr>
            <a:spLocks noGrp="1"/>
          </p:cNvSpPr>
          <p:nvPr>
            <p:ph type="title"/>
          </p:nvPr>
        </p:nvSpPr>
        <p:spPr>
          <a:xfrm>
            <a:off x="457200" y="133680"/>
            <a:ext cx="8229600" cy="1091710"/>
          </a:xfrm>
        </p:spPr>
        <p:txBody>
          <a:bodyPr/>
          <a:lstStyle/>
          <a:p>
            <a:r>
              <a:rPr lang="en-US" dirty="0" smtClean="0">
                <a:solidFill>
                  <a:schemeClr val="bg1"/>
                </a:solidFill>
              </a:rPr>
              <a:t>Housing</a:t>
            </a:r>
            <a:endParaRPr lang="en-US" dirty="0">
              <a:solidFill>
                <a:schemeClr val="bg1"/>
              </a:solidFill>
            </a:endParaRPr>
          </a:p>
        </p:txBody>
      </p:sp>
      <p:pic>
        <p:nvPicPr>
          <p:cNvPr id="2" name="Content Placeholder 1"/>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358618"/>
            <a:ext cx="8229600" cy="4021574"/>
          </a:xfrm>
        </p:spPr>
      </p:pic>
      <p:sp>
        <p:nvSpPr>
          <p:cNvPr id="3" name="TextBox 2"/>
          <p:cNvSpPr txBox="1"/>
          <p:nvPr/>
        </p:nvSpPr>
        <p:spPr>
          <a:xfrm>
            <a:off x="484633" y="5486400"/>
            <a:ext cx="8202168" cy="923330"/>
          </a:xfrm>
          <a:prstGeom prst="rect">
            <a:avLst/>
          </a:prstGeom>
          <a:noFill/>
        </p:spPr>
        <p:txBody>
          <a:bodyPr wrap="square" rtlCol="0">
            <a:spAutoFit/>
          </a:bodyPr>
          <a:lstStyle/>
          <a:p>
            <a:r>
              <a:rPr lang="en-US" dirty="0"/>
              <a:t>In the </a:t>
            </a:r>
            <a:r>
              <a:rPr lang="en-US" dirty="0" smtClean="0"/>
              <a:t>housing area </a:t>
            </a:r>
            <a:r>
              <a:rPr lang="en-US" dirty="0"/>
              <a:t>students can view </a:t>
            </a:r>
            <a:r>
              <a:rPr lang="en-US" dirty="0" smtClean="0"/>
              <a:t>their current room assignment. </a:t>
            </a:r>
            <a:r>
              <a:rPr lang="en-US" dirty="0"/>
              <a:t>Contact information is provided for </a:t>
            </a:r>
            <a:r>
              <a:rPr lang="en-US" dirty="0" smtClean="0"/>
              <a:t>each residence hall.</a:t>
            </a:r>
            <a:endParaRPr lang="en-US" dirty="0"/>
          </a:p>
          <a:p>
            <a:endParaRPr lang="en-US" dirty="0"/>
          </a:p>
        </p:txBody>
      </p:sp>
    </p:spTree>
    <p:extLst>
      <p:ext uri="{BB962C8B-B14F-4D97-AF65-F5344CB8AC3E}">
        <p14:creationId xmlns:p14="http://schemas.microsoft.com/office/powerpoint/2010/main" val="33824828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ackground2.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9" name="Title 1"/>
          <p:cNvSpPr>
            <a:spLocks noGrp="1"/>
          </p:cNvSpPr>
          <p:nvPr>
            <p:ph type="title"/>
          </p:nvPr>
        </p:nvSpPr>
        <p:spPr>
          <a:xfrm>
            <a:off x="457200" y="133680"/>
            <a:ext cx="8229600" cy="1091710"/>
          </a:xfrm>
        </p:spPr>
        <p:txBody>
          <a:bodyPr/>
          <a:lstStyle/>
          <a:p>
            <a:r>
              <a:rPr lang="en-US" dirty="0" smtClean="0">
                <a:solidFill>
                  <a:schemeClr val="bg1"/>
                </a:solidFill>
              </a:rPr>
              <a:t>Classes</a:t>
            </a:r>
            <a:endParaRPr lang="en-US" dirty="0">
              <a:solidFill>
                <a:schemeClr val="bg1"/>
              </a:solidFill>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80033" y="1362456"/>
            <a:ext cx="6983934" cy="4525963"/>
          </a:xfrm>
        </p:spPr>
      </p:pic>
      <p:sp>
        <p:nvSpPr>
          <p:cNvPr id="6" name="TextBox 5"/>
          <p:cNvSpPr txBox="1"/>
          <p:nvPr/>
        </p:nvSpPr>
        <p:spPr>
          <a:xfrm>
            <a:off x="1080034" y="6053328"/>
            <a:ext cx="6983934" cy="738664"/>
          </a:xfrm>
          <a:prstGeom prst="rect">
            <a:avLst/>
          </a:prstGeom>
          <a:noFill/>
        </p:spPr>
        <p:txBody>
          <a:bodyPr wrap="square" rtlCol="0">
            <a:spAutoFit/>
          </a:bodyPr>
          <a:lstStyle/>
          <a:p>
            <a:r>
              <a:rPr lang="en-US" sz="1400" dirty="0"/>
              <a:t>In the </a:t>
            </a:r>
            <a:r>
              <a:rPr lang="en-US" sz="1400" dirty="0" smtClean="0"/>
              <a:t>classes area </a:t>
            </a:r>
            <a:r>
              <a:rPr lang="en-US" sz="1400" dirty="0"/>
              <a:t>students can view information about </a:t>
            </a:r>
            <a:r>
              <a:rPr lang="en-US" sz="1400" dirty="0" smtClean="0"/>
              <a:t>the classes they have enrolled in.  This includes when the classes meet, links to the instructor, building, and textbooks. Course grades and contact information for academic advisement are also provided.</a:t>
            </a:r>
            <a:endParaRPr lang="en-US" dirty="0"/>
          </a:p>
        </p:txBody>
      </p:sp>
    </p:spTree>
    <p:extLst>
      <p:ext uri="{BB962C8B-B14F-4D97-AF65-F5344CB8AC3E}">
        <p14:creationId xmlns:p14="http://schemas.microsoft.com/office/powerpoint/2010/main" val="314076890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933</TotalTime>
  <Words>323</Words>
  <Application>Microsoft Office PowerPoint</Application>
  <PresentationFormat>On-screen Show (4:3)</PresentationFormat>
  <Paragraphs>34</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Minion Pro</vt:lpstr>
      <vt:lpstr>TradeGothic Light</vt:lpstr>
      <vt:lpstr>Office Theme</vt:lpstr>
      <vt:lpstr> Savannah State University Division of University Advancement</vt:lpstr>
      <vt:lpstr>About</vt:lpstr>
      <vt:lpstr>Homepage</vt:lpstr>
      <vt:lpstr>Auxiliary Services</vt:lpstr>
      <vt:lpstr>Finances</vt:lpstr>
      <vt:lpstr>Housing</vt:lpstr>
      <vt:lpstr>Classes</vt:lpstr>
    </vt:vector>
  </TitlesOfParts>
  <Company>Savannah State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Mariah Hale</dc:creator>
  <cp:lastModifiedBy>Saunders, Jason</cp:lastModifiedBy>
  <cp:revision>34</cp:revision>
  <cp:lastPrinted>2015-08-07T20:25:26Z</cp:lastPrinted>
  <dcterms:created xsi:type="dcterms:W3CDTF">2011-07-08T15:27:31Z</dcterms:created>
  <dcterms:modified xsi:type="dcterms:W3CDTF">2016-07-29T20:16:52Z</dcterms:modified>
</cp:coreProperties>
</file>

<file path=docProps/thumbnail.jpeg>
</file>